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08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75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34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12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8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60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66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40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2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711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534E-7AA5-48C6-AD8F-0D934595F9A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F173-E702-449D-A93B-230F8239A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6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se/url?sa=i&amp;rct=j&amp;q=&amp;esrc=s&amp;frm=1&amp;source=images&amp;cd=&amp;cad=rja&amp;docid=DhNR1fBrXkfw6M&amp;tbnid=TG04EagC-K0l0M:&amp;ved=0CAUQjRw&amp;url=http://theglamgreengirl.blogspot.com/2013/12/hello-december.html&amp;ei=DVSoUtnZLOSK4wSEn4GgCg&amp;psig=AFQjCNGXaGxb5PhgghAwrJ94_yI7Eo4pMg&amp;ust=13868496660876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se/url?sa=i&amp;rct=j&amp;q=&amp;esrc=s&amp;frm=1&amp;source=images&amp;cd=&amp;cad=rja&amp;docid=Q54dg_DYLryBeM&amp;tbnid=0SofI8hKUjVVdM:&amp;ved=0CAUQjRw&amp;url=http://blogg.allehanda.se/peterhallander/page/2/&amp;ei=iFOoUuKrPNKu4QTd1YCYCg&amp;bvm=bv.57799294,d.bGE&amp;psig=AFQjCNHcLjQ1yVmfFJhaCp4BUo0U9CNONQ&amp;ust=138684951169906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se/url?sa=i&amp;rct=j&amp;q=&amp;esrc=s&amp;frm=1&amp;source=images&amp;cd=&amp;cad=rja&amp;docid=fXU-tnJgWqJqAM&amp;tbnid=72wlRPeloASciM:&amp;ved=0CAUQjRw&amp;url=http://www.freewebs.com/julsida/lucia.htm&amp;ei=olSoUrabLuGa4wS7gIGICw&amp;psig=AFQjCNHZScHsIsm_D4qlHr8GLpjY8vNwiQ&amp;ust=138684979891555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e/url?sa=i&amp;rct=j&amp;q=&amp;esrc=s&amp;frm=1&amp;source=images&amp;cd=&amp;cad=rja&amp;docid=K80V3YU48cNL6M&amp;tbnid=dbJFg683ttAo1M:&amp;ved=0CAUQjRw&amp;url=http://paleocave.sciencesortof.com/2011/12/ryans-winter-solstice-survival-guide/&amp;ei=5VWoUtDKCKnv4QTqpYGQCQ&amp;psig=AFQjCNGmW99vLjYXmuFX35RzKYn8S42GbQ&amp;ust=13868500898950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e/url?sa=i&amp;rct=j&amp;q=&amp;esrc=s&amp;frm=1&amp;source=images&amp;cd=&amp;cad=rja&amp;docid=u1akNIZpzKlUoM&amp;tbnid=UV42BHFJNbUipM:&amp;ved=0CAUQjRw&amp;url=http://www.kungahuset.se/ovrigt/lattlast/motkungafamiljen/drottningsilvia.4.1a2467a10ad032dc26800011299.html&amp;ei=CVeoUv7pH4vv4gS2mIG4Cg&amp;bvm=bv.57799294,d.bGE&amp;psig=AFQjCNE8RJIcQ_PPC63psgbpguMhATUcug&amp;ust=13868503553080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e/url?sa=i&amp;rct=j&amp;q=&amp;esrc=s&amp;frm=1&amp;source=images&amp;cd=&amp;cad=rja&amp;docid=MYlFdwSB5DCVTM&amp;tbnid=amtGpd4TwhMxzM:&amp;ved=0CAUQjRw&amp;url=http://designurge.com/christmas-eve/&amp;ei=eleoUriyGany4QTLiICACw&amp;bvm=bv.57799294,d.bGE&amp;psig=AFQjCNGbyaC0b7cPW3vbYfA0HQ5n4CKGbA&amp;ust=13868505437177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e/url?sa=i&amp;rct=j&amp;q=&amp;esrc=s&amp;frm=1&amp;source=images&amp;cd=&amp;cad=rja&amp;docid=F3waBsIbjkBAIM&amp;tbnid=b1qxYb_aOdxZPM:&amp;ved=0CAUQjRw&amp;url=http://sv.wikipedia.org/wiki/Juldagen&amp;ei=3FeoUvyvBcTj4QSZ2IDQCQ&amp;bvm=bv.57799294,d.bGE&amp;psig=AFQjCNGSMsFl5_Mh6KvOgeFanAZLTgNpkg&amp;ust=13868506381367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se/url?sa=i&amp;rct=j&amp;q=&amp;esrc=s&amp;frm=1&amp;source=images&amp;cd=&amp;cad=rja&amp;docid=ABYl31GftQzAWM&amp;tbnid=2HTTetod6sg62M:&amp;ved=0CAUQjRw&amp;url=http://www.123rf.com/photo_14185847_calendar-december-26.html&amp;ei=-FioUtzvKczo4QTvmIHoDA&amp;bvm=bv.57799294,d.bGE&amp;psig=AFQjCNEymVb_7czsukxPj5uZa_Vu-l3RZQ&amp;ust=13868509140916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&amp;esrc=s&amp;frm=1&amp;source=images&amp;cd=&amp;cad=rja&amp;docid=zh2GqOr1c37QPM&amp;tbnid=wQ_nEJJOjzM6YM:&amp;ved=0CAUQjRw&amp;url=http://pictures.4ever.eu/tag/26950/happy-new-year?pg%3D2&amp;ei=s4yxUpb3Dov-ygOxrYGwDA&amp;bvm=bv.58187178,d.bGQ&amp;psig=AFQjCNE_lgZf39awYUH5fAuEFLxQx0uXkw&amp;ust=13874539592058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3.bp.blogspot.com/-LS6YZV7G5Fs/UpsMBt4s7_I/AAAAAAAAFmU/Mw5C0eoP3O0/s640/tumblr_meb1sldUrw1qedt1eo1_500_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3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25330" y="47667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10th December</a:t>
            </a:r>
            <a:b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Peace Day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logg.allehanda.se/peterhallander/files/2012/12/nobelpris-300x3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2" y="270892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7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Lucia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freewebs.com/julsida/luci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4955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olstice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aleocave.sciencesortof.com/wp-content/uploads/2011/12/Winter-Solstice-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37" y="2276871"/>
            <a:ext cx="5832648" cy="43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9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7926" y="404664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sv-S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Queen’s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kungahuset.se/images/18.40e05eec12926f26304800024213/HM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06" y="2060848"/>
            <a:ext cx="5760640" cy="38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4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Eve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designurge.com/wp-content/uploads/2013/11/Christmas-Eve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47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3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961" y="332656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Day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pload.wikimedia.org/wikipedia/commons/e/ec/Xmas_Postcard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3" y="1731640"/>
            <a:ext cx="3024336" cy="48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Boxing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us.123rf.com/400wm/400/400/tang90246/tang902461206/tang90246120600203/14185847-calendar-december-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714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6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4946" y="260648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31th December</a:t>
            </a:r>
            <a:b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sv-S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Year’s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ictures.4ever.eu/data/download/holidays/happy%20new%20year,%20fireworks%201653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09" y="2012001"/>
            <a:ext cx="56292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9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Bildspel på skärmen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DECEMBER</vt:lpstr>
      <vt:lpstr> 10th December  Nobel Peace Day</vt:lpstr>
      <vt:lpstr>13th December  Lucia</vt:lpstr>
      <vt:lpstr>21th December  Winter Solstice</vt:lpstr>
      <vt:lpstr>23th December  The Queen’s Birthday</vt:lpstr>
      <vt:lpstr>24th December  Christmas Eve</vt:lpstr>
      <vt:lpstr>25th December  Christmas Day</vt:lpstr>
      <vt:lpstr>26th December  Boxing Day</vt:lpstr>
      <vt:lpstr>31th December  New Year’s Eve</vt:lpstr>
    </vt:vector>
  </TitlesOfParts>
  <Company>Göteborgs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 10th October  Nobel Peace Day</dc:title>
  <dc:creator>Ida Rylander</dc:creator>
  <cp:lastModifiedBy>Madeleine Pettersson</cp:lastModifiedBy>
  <cp:revision>4</cp:revision>
  <dcterms:created xsi:type="dcterms:W3CDTF">2013-12-11T11:50:51Z</dcterms:created>
  <dcterms:modified xsi:type="dcterms:W3CDTF">2013-12-18T12:20:45Z</dcterms:modified>
</cp:coreProperties>
</file>